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33B63D9-D926-404B-83A2-5241F9BB1D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09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FC74168-DBA9-436E-A25A-8F095F3D7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47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16B4E27-4022-445F-9806-EC46DADF86EB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7423CA0-1834-48B1-ACE3-69339507BE5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60B393-E22F-48E8-8FE6-A813BA83DA47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29223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02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1503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H701</a:t>
            </a:r>
            <a:r>
              <a:rPr lang="en-US" altLang="zh-CN" sz="32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看哪！慈愛牧者站立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SEE ISRAEL’S GENTLE SHEPHERD STAND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  <a:cs typeface="Arial" charset="0"/>
              </a:rPr>
              <a:t>(1/3)</a:t>
            </a: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400" b="1" dirty="0">
              <a:latin typeface="Arial Narrow" pitchFamily="34" charset="0"/>
              <a:ea typeface="新細明體" pitchFamily="18" charset="-120"/>
              <a:cs typeface="Courier New" pitchFamily="49" charset="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看哪！慈愛牧者站立，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See Israel’s gentle Shepherd stand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充滿柔和笑容；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With all engaging charms;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聽哪！祂在呼喚小羊，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Hark, how He calls the tender lambs,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緊抱在祂懷中。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folds them in His arms</a:t>
            </a:r>
            <a:r>
              <a:rPr lang="zh-CN" altLang="en-US" sz="2800" dirty="0">
                <a:ea typeface="宋体" pitchFamily="2" charset="-122"/>
              </a:rPr>
              <a:t>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“不要輕視小羊微弱，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“Permit them to approach,” He cries,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讓他們親近我；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“Nor scorn their humble name;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正為祝福如此弱群，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’twas to bless such souls as these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我來地上生活。</a:t>
            </a:r>
            <a:r>
              <a:rPr lang="zh-CN" altLang="en-US" dirty="0"/>
              <a:t>”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The Lord of angels came.”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52273"/>
            <a:ext cx="9144000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H701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我們</a:t>
            </a:r>
            <a:r>
              <a:rPr lang="zh-TW" altLang="en-US" dirty="0">
                <a:latin typeface="標楷體" pitchFamily="65" charset="-120"/>
              </a:rPr>
              <a:t>舉起感恩的手，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We bring them, Lord, in thankful hands,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將兒女獻於</a:t>
            </a:r>
            <a:r>
              <a:rPr lang="zh-TW" altLang="en-US" dirty="0">
                <a:latin typeface="標楷體" pitchFamily="65" charset="-120"/>
              </a:rPr>
              <a:t>祢；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yield them up to Thee;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何等喜樂，我們屬祢，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Joyful that we ourselves are Thine, 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>
                <a:latin typeface="標楷體" pitchFamily="65" charset="-120"/>
              </a:rPr>
              <a:t>願他們也一意。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Thine let our offspring be.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376</TotalTime>
  <Words>200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Courier New</vt:lpstr>
      <vt:lpstr>Times New Roman</vt:lpstr>
      <vt:lpstr>Wingdings</vt:lpstr>
      <vt:lpstr>cccta_hymn</vt:lpstr>
      <vt:lpstr>H701  看哪！慈愛牧者站立  SEE ISRAEL’S GENTLE SHEPHERD STAND (1/3) 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H002 聖哉，聖哉，聖哉 HOLY, HOLY, HOLY</dc:title>
  <dc:subject>Hymnary 聖徒詩歌</dc:subject>
  <dc:creator>Reginald Heber</dc:creator>
  <cp:lastModifiedBy>Timothy Liang</cp:lastModifiedBy>
  <cp:revision>52</cp:revision>
  <dcterms:created xsi:type="dcterms:W3CDTF">2001-04-19T19:07:54Z</dcterms:created>
  <dcterms:modified xsi:type="dcterms:W3CDTF">2017-08-06T15:53:46Z</dcterms:modified>
</cp:coreProperties>
</file>